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AA1AF13A-DFCC-4FAF-8405-F5CEB88D598B}">
          <p14:sldIdLst>
            <p14:sldId id="256"/>
            <p14:sldId id="258"/>
            <p14:sldId id="259"/>
            <p14:sldId id="260"/>
            <p14:sldId id="261"/>
          </p14:sldIdLst>
        </p14:section>
        <p14:section name="Раздел без заголовка" id="{E6AF70ED-B6E8-4A8A-B353-2919B1C990D2}">
          <p14:sldIdLst>
            <p14:sldId id="262"/>
            <p14:sldId id="26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67" autoAdjust="0"/>
    <p:restoredTop sz="94660"/>
  </p:normalViewPr>
  <p:slideViewPr>
    <p:cSldViewPr snapToGrid="0">
      <p:cViewPr varScale="1">
        <p:scale>
          <a:sx n="160" d="100"/>
          <a:sy n="160" d="100"/>
        </p:scale>
        <p:origin x="104" y="1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12/22/2023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12/22/2023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12/22/2023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12/22/2023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12/22/2023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12/22/2023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12/22/2023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12/22/2023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12/22/2023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12/22/2023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509A250-FF31-4206-8172-F9D3106AACB1}" type="datetimeFigureOut">
              <a:rPr lang="en-US" dirty="0"/>
              <a:t>12/22/2023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kafedra218n@mail.ru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88E5C8-0FF1-4BE8-9C4B-CF862DDE71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1016" y="1"/>
            <a:ext cx="11980984" cy="1266092"/>
          </a:xfrm>
        </p:spPr>
        <p:txBody>
          <a:bodyPr/>
          <a:lstStyle/>
          <a:p>
            <a:pPr algn="ctr"/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ФГБОУ ВО «Кубанский государственный университет»</a:t>
            </a:r>
            <a:b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Экономический факультет</a:t>
            </a:r>
            <a:b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 бухгалтерского учета, аудита и автоматизированной обработки данных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9E4E5C6-CB26-46A4-A340-2D76D1FE0E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23766" y="4712677"/>
            <a:ext cx="9713277" cy="1596620"/>
          </a:xfrm>
        </p:spPr>
        <p:txBody>
          <a:bodyPr>
            <a:normAutofit fontScale="25000" lnSpcReduction="20000"/>
          </a:bodyPr>
          <a:lstStyle/>
          <a:p>
            <a:pPr algn="ctr"/>
            <a:r>
              <a:rPr lang="en-US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</a:t>
            </a:r>
            <a:r>
              <a:rPr lang="ru-RU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ВСЕРОССИЙСКАЯ НАУЧНО-ПРАКТИЧЕСКАЯ КОНФЕРЕНЦИЯ </a:t>
            </a:r>
          </a:p>
          <a:p>
            <a:pPr algn="ctr"/>
            <a:r>
              <a:rPr lang="ru-RU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«Социально-экономические и правовые аспекты</a:t>
            </a:r>
          </a:p>
          <a:p>
            <a:pPr algn="ctr"/>
            <a:r>
              <a:rPr lang="ru-RU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развития общества»</a:t>
            </a:r>
          </a:p>
          <a:p>
            <a:pPr algn="ctr"/>
            <a:r>
              <a:rPr lang="ru-RU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 ноября 2023г.</a:t>
            </a:r>
          </a:p>
          <a:p>
            <a:pPr algn="ctr"/>
            <a:r>
              <a:rPr lang="ru-RU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Краснодар</a:t>
            </a:r>
          </a:p>
          <a:p>
            <a:endParaRPr lang="ru-RU" dirty="0"/>
          </a:p>
        </p:txBody>
      </p:sp>
      <p:pic>
        <p:nvPicPr>
          <p:cNvPr id="1026" name="Picture 2" descr="https://s0.rbk.ru/v6_top_pics/media/img/7/66/755301732112667.jpg">
            <a:extLst>
              <a:ext uri="{FF2B5EF4-FFF2-40B4-BE49-F238E27FC236}">
                <a16:creationId xmlns:a16="http://schemas.microsoft.com/office/drawing/2014/main" id="{E85F31B3-AD44-481F-8E71-8210C202FC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954" y="1266093"/>
            <a:ext cx="9882089" cy="3324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72443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2BB73A-9FB7-4BBF-B96A-8124FD3BC6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ПОГРАММА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5389F82-FC5B-480D-9A7C-80B8E98F2E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293" y="1433940"/>
            <a:ext cx="8946541" cy="4195481"/>
          </a:xfrm>
        </p:spPr>
        <p:txBody>
          <a:bodyPr/>
          <a:lstStyle/>
          <a:p>
            <a:pPr algn="ctr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Контактная информация:</a:t>
            </a:r>
          </a:p>
          <a:p>
            <a:pPr algn="ctr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ФГБОУ ВО «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КубГУ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г. Краснодар, ул. Ставропольская, 149.</a:t>
            </a:r>
          </a:p>
          <a:p>
            <a:pPr algn="ctr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Платформа проведения конференции: 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Microsoft Teams</a:t>
            </a:r>
          </a:p>
          <a:p>
            <a:pPr algn="ctr"/>
            <a:r>
              <a:rPr lang="en-US" sz="22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kafedra218n@mail.ru</a:t>
            </a:r>
            <a:endParaRPr lang="en-US" sz="2200" dirty="0">
              <a:solidFill>
                <a:schemeClr val="accent1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тел. +7861-219-95-01</a:t>
            </a:r>
          </a:p>
          <a:p>
            <a:pPr algn="ctr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Координатор конференции: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Шматова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Елена Владимировна к.э.н., доцент кафедры бухгалтерского учета, аудита и АОД</a:t>
            </a:r>
          </a:p>
          <a:p>
            <a:pPr algn="ctr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Дата: 25 ноября 2023г. </a:t>
            </a:r>
          </a:p>
          <a:p>
            <a:pPr algn="ctr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Начало в 10:00 по московскому времени</a:t>
            </a:r>
          </a:p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37731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F51C10-EE56-49EA-A82F-02DDEB13C4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85239"/>
          </a:xfrm>
        </p:spPr>
        <p:txBody>
          <a:bodyPr/>
          <a:lstStyle/>
          <a:p>
            <a:pPr algn="ctr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Организационный комитет конференции: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41FACA0-8568-4988-8F02-F88AE25BD2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167" y="1237957"/>
            <a:ext cx="10030264" cy="5010443"/>
          </a:xfrm>
        </p:spPr>
        <p:txBody>
          <a:bodyPr>
            <a:normAutofit lnSpcReduction="10000"/>
          </a:bodyPr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Председатель организационного комитета:</a:t>
            </a:r>
          </a:p>
          <a:p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Кутер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М.И.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заведующий кафедрой бухгалтерского учета, аудита и АОД ФГБОУ ВО «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КубГУ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доктор экономических наук, профессор;</a:t>
            </a: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Члены организационного комитета:</a:t>
            </a:r>
          </a:p>
          <a:p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Луговский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Д.В.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доцент кафедры бухгалтерского учета, аудита и АОД ФГБОУ ВО «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КубГУ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кандидат экономических наук, доцент;</a:t>
            </a:r>
          </a:p>
          <a:p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Паздерова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В.Ю.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доцент кафедры бухгалтерского учета, аудита и АОД ФГБОУ ВО «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КубГУ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кандидат экономических наук, доцент;</a:t>
            </a:r>
          </a:p>
          <a:p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Шматова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Е.В.,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доцент кафедры бухгалтерского учета, аудита и АОД ФГБОУ ВО «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КубГУ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кандидат экономических наук, доцент;</a:t>
            </a: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Хот Ф.Т.,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доцент кафедры бухгалтерского учета, аудита и АОД ФГБОУ ВО «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КубГУ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кандидат экономических наук, доцент;</a:t>
            </a:r>
          </a:p>
          <a:p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Оломская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Е.В.,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доцент кафедры бухгалтерского учета, аудита и АОД ФГБОУ ВО «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КубГУ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кандидат экономических наук, доцент;</a:t>
            </a:r>
          </a:p>
          <a:p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Шангереева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Н.С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старший преподаватель кафедры бухгалтерского учета, аудита и АОД ФГБОУ ВО «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КубГУ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Багдасарян Р.А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старший преподаватель кафедры бухгалтерского учета, аудита и АОД ФГБОУ ВО «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КубГУ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кандидат экономических наук;</a:t>
            </a:r>
          </a:p>
          <a:p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Папахчян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А.А.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преподаватель кафедры бухгалтерского учета, аудита и АОД ФГБОУ ВО «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КубГУ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</a:p>
          <a:p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Тхагапсо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А.А.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преподаватель кафедры бухгалтерского учета, аудита и АОД ФГБОУ ВО «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КубГУ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</p:txBody>
      </p:sp>
    </p:spTree>
    <p:extLst>
      <p:ext uri="{BB962C8B-B14F-4D97-AF65-F5344CB8AC3E}">
        <p14:creationId xmlns:p14="http://schemas.microsoft.com/office/powerpoint/2010/main" val="34648703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6D57CB-3260-4322-8E9D-CDED62FADA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 ноября 2023г.</a:t>
            </a:r>
            <a:b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10:00-10:10 ОТКРЫТИЕ КОНФЕРЕНЦИИ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1FA84E8-08CC-4326-BE8B-74DAA6FDC4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Приветственное слово</a:t>
            </a:r>
          </a:p>
          <a:p>
            <a:pPr algn="ctr"/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Шматова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Елена Владимировна 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доцент кафедры бухгалтерского учета, аудита и АОД, кандидат экономических наук, доцент.</a:t>
            </a:r>
          </a:p>
        </p:txBody>
      </p:sp>
    </p:spTree>
    <p:extLst>
      <p:ext uri="{BB962C8B-B14F-4D97-AF65-F5344CB8AC3E}">
        <p14:creationId xmlns:p14="http://schemas.microsoft.com/office/powerpoint/2010/main" val="42503155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2421D4-6FB0-462F-9CBF-BB806CD32D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211015"/>
            <a:ext cx="9806184" cy="1434905"/>
          </a:xfrm>
        </p:spPr>
        <p:txBody>
          <a:bodyPr/>
          <a:lstStyle/>
          <a:p>
            <a:pPr algn="ctr"/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Секция: «</a:t>
            </a:r>
            <a:r>
              <a:rPr lang="ru-RU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СОЦИАЛЬНО-ЭКОНОМИЧЕСКИЕ И ПРАВОВЫЕ АСПЕКТЫ </a:t>
            </a:r>
            <a:br>
              <a:rPr lang="ru-RU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ОБЩЕСТВА</a:t>
            </a: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b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10:10 – 16:00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Модератор: Шматова Е.В., </a:t>
            </a:r>
            <a:b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кандидат экономических наук, доцент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5502BE0-8A60-455A-88BC-F5DE192D60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9489" y="1828799"/>
            <a:ext cx="11591779" cy="4818185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0"/>
              </a:spcBef>
            </a:pPr>
            <a:r>
              <a:rPr lang="ru-RU" sz="2200" kern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Развитие методики бухгалтерского учета отложенных налогов</a:t>
            </a:r>
          </a:p>
          <a:p>
            <a:pPr>
              <a:spcBef>
                <a:spcPts val="0"/>
              </a:spcBef>
            </a:pPr>
            <a:r>
              <a:rPr lang="ru-RU" sz="2200" b="1" i="1" kern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Аксентьев Андрей Андреевич,</a:t>
            </a:r>
          </a:p>
          <a:p>
            <a:pPr>
              <a:spcBef>
                <a:spcPts val="0"/>
              </a:spcBef>
            </a:pPr>
            <a:r>
              <a:rPr lang="ru-RU" sz="2200" kern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Магистрант 3 курса направления 38.04.02 «Менеджмент»</a:t>
            </a:r>
          </a:p>
          <a:p>
            <a:pPr marL="0" indent="0">
              <a:spcBef>
                <a:spcPts val="0"/>
              </a:spcBef>
              <a:buNone/>
            </a:pPr>
            <a:endParaRPr lang="ru-RU" sz="2400" kern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sz="2200" kern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Развитие методического обеспечения бухгалтерского учета договорных обязательств в организациях</a:t>
            </a:r>
          </a:p>
          <a:p>
            <a:pPr>
              <a:spcBef>
                <a:spcPts val="0"/>
              </a:spcBef>
            </a:pPr>
            <a:r>
              <a:rPr lang="ru-RU" sz="2200" b="1" i="1" kern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Будникова Яна Валерьевна,</a:t>
            </a:r>
          </a:p>
          <a:p>
            <a:pPr>
              <a:spcBef>
                <a:spcPts val="0"/>
              </a:spcBef>
            </a:pPr>
            <a:r>
              <a:rPr lang="ru-RU" sz="2200" kern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Магистрант 3 курса направления 38.04.02 «Менеджмент»</a:t>
            </a:r>
          </a:p>
          <a:p>
            <a:pPr>
              <a:spcBef>
                <a:spcPts val="0"/>
              </a:spcBef>
            </a:pPr>
            <a:endParaRPr lang="ru-RU" sz="2400" kern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sz="2200" kern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Развитие методики отражения информации о финансовом результате в учете и отчетности</a:t>
            </a:r>
          </a:p>
          <a:p>
            <a:pPr>
              <a:spcBef>
                <a:spcPts val="0"/>
              </a:spcBef>
            </a:pPr>
            <a:r>
              <a:rPr lang="ru-RU" sz="2200" b="1" i="1" kern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Герхелия</a:t>
            </a:r>
            <a:r>
              <a:rPr lang="ru-RU" sz="2200" b="1" i="1" kern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Константин </a:t>
            </a:r>
            <a:r>
              <a:rPr lang="ru-RU" sz="2200" b="1" i="1" kern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Бесланович</a:t>
            </a:r>
            <a:r>
              <a:rPr lang="ru-RU" sz="2200" b="1" i="1" kern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>
              <a:spcBef>
                <a:spcPts val="0"/>
              </a:spcBef>
            </a:pPr>
            <a:r>
              <a:rPr lang="ru-RU" sz="2200" kern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Магистрант 3 курса направления 38.04.02 «Менеджмент»</a:t>
            </a:r>
          </a:p>
          <a:p>
            <a:pPr>
              <a:spcBef>
                <a:spcPts val="0"/>
              </a:spcBef>
            </a:pPr>
            <a:endParaRPr lang="ru-RU" sz="2400" kern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sz="2200" kern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Развитие системы управленческого учета затрат и калькулирования себестоимости на предприятиях рекреационной сферы</a:t>
            </a:r>
          </a:p>
          <a:p>
            <a:pPr>
              <a:spcBef>
                <a:spcPts val="0"/>
              </a:spcBef>
            </a:pPr>
            <a:r>
              <a:rPr lang="ru-RU" sz="2200" b="1" i="1" kern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Карнаухова Анастасия Игоревна,</a:t>
            </a:r>
          </a:p>
          <a:p>
            <a:pPr>
              <a:spcBef>
                <a:spcPts val="0"/>
              </a:spcBef>
            </a:pPr>
            <a:r>
              <a:rPr lang="ru-RU" sz="2200" kern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Магистрант 3 курса направления 38.04.02 «Менеджмент»</a:t>
            </a:r>
          </a:p>
          <a:p>
            <a:pPr>
              <a:spcBef>
                <a:spcPts val="0"/>
              </a:spcBef>
            </a:pPr>
            <a:endParaRPr lang="ru-RU" sz="2900" kern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endParaRPr lang="ru-RU" sz="1600" kern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endParaRPr lang="ru-RU" sz="1600" kern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86067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F02E27-3289-4B50-BC97-20D9BBB2A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-1083212"/>
            <a:ext cx="9404723" cy="68931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24C9DEE-4BB6-4388-AC12-F2EB0C0228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895" y="543697"/>
            <a:ext cx="11211951" cy="570470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ru-RU" sz="1800" kern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5.Совершенствование организации бухгалтерского и налогового учета на малых предприятиях, применяющих специальные налоговые режимы</a:t>
            </a:r>
          </a:p>
          <a:p>
            <a:pPr>
              <a:spcBef>
                <a:spcPts val="0"/>
              </a:spcBef>
            </a:pPr>
            <a:r>
              <a:rPr lang="ru-RU" sz="1800" b="1" i="1" kern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Кривоносова Дарья Юрьевна,</a:t>
            </a:r>
          </a:p>
          <a:p>
            <a:pPr>
              <a:spcBef>
                <a:spcPts val="0"/>
              </a:spcBef>
            </a:pPr>
            <a:r>
              <a:rPr lang="ru-RU" sz="1800" kern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Магистрант 3 курса направления 38.04.02 «Менеджмент»</a:t>
            </a:r>
          </a:p>
          <a:p>
            <a:pPr>
              <a:spcBef>
                <a:spcPts val="0"/>
              </a:spcBef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Развитие методики бухгалтерского учета товарных операций</a:t>
            </a:r>
          </a:p>
          <a:p>
            <a:pPr>
              <a:spcBef>
                <a:spcPts val="0"/>
              </a:spcBef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Муцалов Ибрагим Якубович</a:t>
            </a:r>
          </a:p>
          <a:p>
            <a:pPr>
              <a:spcBef>
                <a:spcPts val="0"/>
              </a:spcBef>
            </a:pPr>
            <a:r>
              <a:rPr lang="ru-RU" sz="1800" kern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Магистрант 3 курса направления 38.04.02 «Менеджмент»</a:t>
            </a:r>
          </a:p>
          <a:p>
            <a:pPr>
              <a:spcBef>
                <a:spcPts val="0"/>
              </a:spcBef>
            </a:pPr>
            <a:endParaRPr lang="ru-RU" sz="1800" kern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sz="1800" kern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управленческого учета в контрольно-информационной системе организации</a:t>
            </a:r>
            <a:endParaRPr lang="ru-RU" sz="1800" kern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sz="1800" b="1" i="1" kern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Петрова Юлия Сергеевна</a:t>
            </a:r>
          </a:p>
          <a:p>
            <a:pPr>
              <a:spcBef>
                <a:spcPts val="0"/>
              </a:spcBef>
            </a:pPr>
            <a:r>
              <a:rPr lang="ru-RU" sz="1800" kern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Магистрант 3 курса направления 38.04.02 «Менеджмент»</a:t>
            </a:r>
          </a:p>
          <a:p>
            <a:pPr>
              <a:spcBef>
                <a:spcPts val="0"/>
              </a:spcBef>
            </a:pPr>
            <a:endParaRPr lang="ru-RU" sz="1800" kern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>
              <a:spcBef>
                <a:spcPts val="0"/>
              </a:spcBef>
            </a:pPr>
            <a:r>
              <a:rPr lang="ru-RU" sz="1800" kern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 Развитие методического обеспечения бухгалтерского и налогового учета расчетов с персоналом по 	оплате труда</a:t>
            </a:r>
          </a:p>
          <a:p>
            <a:pPr marL="0">
              <a:spcBef>
                <a:spcPts val="0"/>
              </a:spcBef>
            </a:pPr>
            <a:r>
              <a:rPr lang="ru-RU" sz="1800" b="1" i="1" kern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Рыльская Анастасия Евгеньевна</a:t>
            </a:r>
          </a:p>
          <a:p>
            <a:pPr marL="0">
              <a:spcBef>
                <a:spcPts val="0"/>
              </a:spcBef>
            </a:pPr>
            <a:r>
              <a:rPr lang="ru-RU" sz="1800" kern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Магистрант 3 курса направления 38.04.02 «Менеджмент»</a:t>
            </a:r>
          </a:p>
          <a:p>
            <a:pPr marL="0" algn="ctr">
              <a:spcBef>
                <a:spcPts val="0"/>
              </a:spcBef>
            </a:pPr>
            <a:endParaRPr lang="ru-RU" sz="2200" b="1" i="1" kern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algn="ctr">
              <a:spcBef>
                <a:spcPts val="0"/>
              </a:spcBef>
            </a:pPr>
            <a:r>
              <a:rPr lang="ru-RU" sz="2200" b="1" i="1" kern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Перерыв</a:t>
            </a:r>
          </a:p>
          <a:p>
            <a:pPr marL="0">
              <a:spcBef>
                <a:spcPts val="0"/>
              </a:spcBef>
            </a:pPr>
            <a:endParaRPr lang="ru-RU" sz="2200" i="1" kern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>
              <a:spcBef>
                <a:spcPts val="0"/>
              </a:spcBef>
            </a:pPr>
            <a:endParaRPr lang="ru-RU" sz="2200" i="1" kern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24856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E33D1B-1CE9-45C9-8B94-B97F2632D5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646111" y="-74142"/>
            <a:ext cx="9404723" cy="4571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4C55991-E08E-4895-8A22-C2D2A7E537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4885" y="263612"/>
            <a:ext cx="10231395" cy="6420984"/>
          </a:xfrm>
        </p:spPr>
        <p:txBody>
          <a:bodyPr>
            <a:normAutofit fontScale="92500" lnSpcReduction="20000"/>
          </a:bodyPr>
          <a:lstStyle/>
          <a:p>
            <a:pPr marL="0">
              <a:spcBef>
                <a:spcPts val="0"/>
              </a:spcBef>
            </a:pPr>
            <a:r>
              <a:rPr lang="ru-RU" sz="1500" i="1" kern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9. Организационно-правовые формы экономических субъектов, оказывающих бухгалтерские услуги</a:t>
            </a:r>
          </a:p>
          <a:p>
            <a:pPr marL="0">
              <a:spcBef>
                <a:spcPts val="0"/>
              </a:spcBef>
            </a:pPr>
            <a:r>
              <a:rPr lang="ru-RU" sz="1500" b="1" i="1" kern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Шматова</a:t>
            </a:r>
            <a:r>
              <a:rPr lang="ru-RU" sz="1500" b="1" i="1" kern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Елена Владимировна</a:t>
            </a:r>
          </a:p>
          <a:p>
            <a:pPr marL="0">
              <a:spcBef>
                <a:spcPts val="0"/>
              </a:spcBef>
            </a:pPr>
            <a:r>
              <a:rPr lang="ru-RU" sz="1500" i="1" kern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К.э.н., доцент кафедры бухгалтерского учета, аудита и АОД ФГБОУ ВО «</a:t>
            </a:r>
            <a:r>
              <a:rPr lang="ru-RU" sz="1500" i="1" kern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КубГУ</a:t>
            </a:r>
            <a:r>
              <a:rPr lang="ru-RU" sz="1500" i="1" kern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</a:p>
          <a:p>
            <a:pPr marL="0">
              <a:spcBef>
                <a:spcPts val="0"/>
              </a:spcBef>
            </a:pPr>
            <a:endParaRPr lang="ru-RU" sz="1500" i="1" kern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>
              <a:spcBef>
                <a:spcPts val="0"/>
              </a:spcBef>
            </a:pPr>
            <a:r>
              <a:rPr lang="ru-RU" sz="1500" i="1" kern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10. Проблемы дистанционной инвентаризации</a:t>
            </a:r>
          </a:p>
          <a:p>
            <a:pPr marL="0">
              <a:spcBef>
                <a:spcPts val="0"/>
              </a:spcBef>
            </a:pPr>
            <a:r>
              <a:rPr lang="ru-RU" sz="1500" b="1" i="1" kern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Паздерова</a:t>
            </a:r>
            <a:r>
              <a:rPr lang="ru-RU" sz="1500" b="1" i="1" kern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Виктория, Юрьевна</a:t>
            </a:r>
          </a:p>
          <a:p>
            <a:pPr marL="0">
              <a:spcBef>
                <a:spcPts val="0"/>
              </a:spcBef>
            </a:pPr>
            <a:r>
              <a:rPr lang="ru-RU" sz="1500" i="1" kern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К.э.н., доцент кафедры бухгалтерского учета, аудита и АОД ФГБОУ ВО «</a:t>
            </a:r>
            <a:r>
              <a:rPr lang="ru-RU" sz="1500" i="1" kern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КубГУ</a:t>
            </a:r>
            <a:r>
              <a:rPr lang="ru-RU" sz="1500" i="1" kern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</a:p>
          <a:p>
            <a:pPr marL="0">
              <a:spcBef>
                <a:spcPts val="0"/>
              </a:spcBef>
            </a:pPr>
            <a:endParaRPr lang="ru-RU" sz="1500" i="1" kern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>
              <a:spcBef>
                <a:spcPts val="0"/>
              </a:spcBef>
            </a:pPr>
            <a:r>
              <a:rPr lang="ru-RU" sz="1500" i="1" kern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11. Новации бухгалтерского учета в организациях государственного сектора</a:t>
            </a:r>
          </a:p>
          <a:p>
            <a:pPr marL="0">
              <a:spcBef>
                <a:spcPts val="0"/>
              </a:spcBef>
            </a:pPr>
            <a:r>
              <a:rPr lang="ru-RU" sz="1500" b="1" i="1" kern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Багдасарян </a:t>
            </a:r>
            <a:r>
              <a:rPr lang="ru-RU" sz="1500" b="1" i="1" kern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Рипсиме</a:t>
            </a:r>
            <a:r>
              <a:rPr lang="ru-RU" sz="1500" b="1" i="1" kern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Артуровна</a:t>
            </a:r>
          </a:p>
          <a:p>
            <a:pPr marL="0">
              <a:spcBef>
                <a:spcPts val="0"/>
              </a:spcBef>
            </a:pPr>
            <a:r>
              <a:rPr lang="ru-RU" sz="1500" i="1" kern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К.э.н., ст. преподаватель кафедры бухгалтерского учета, аудита и АОД ФГБОУ ВО «</a:t>
            </a:r>
            <a:r>
              <a:rPr lang="ru-RU" sz="1500" i="1" kern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КубГУ</a:t>
            </a:r>
            <a:r>
              <a:rPr lang="ru-RU" sz="1500" i="1" kern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</a:p>
          <a:p>
            <a:pPr marL="0">
              <a:spcBef>
                <a:spcPts val="0"/>
              </a:spcBef>
            </a:pPr>
            <a:endParaRPr lang="ru-RU" sz="1500" i="1" kern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>
              <a:spcBef>
                <a:spcPts val="0"/>
              </a:spcBef>
            </a:pPr>
            <a:r>
              <a:rPr lang="ru-RU" sz="1500" i="1" kern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12. Особенности и варианты учета продаж на </a:t>
            </a:r>
            <a:r>
              <a:rPr lang="ru-RU" sz="1500" i="1" kern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маркетплейсах</a:t>
            </a:r>
            <a:endParaRPr lang="ru-RU" sz="1500" i="1" kern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>
              <a:spcBef>
                <a:spcPts val="0"/>
              </a:spcBef>
            </a:pPr>
            <a:r>
              <a:rPr lang="ru-RU" sz="1500" b="1" i="1" kern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Шангереева</a:t>
            </a:r>
            <a:r>
              <a:rPr lang="ru-RU" sz="1500" b="1" i="1" kern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Наталья Сергеевна</a:t>
            </a:r>
          </a:p>
          <a:p>
            <a:pPr marL="0">
              <a:spcBef>
                <a:spcPts val="0"/>
              </a:spcBef>
            </a:pPr>
            <a:r>
              <a:rPr lang="ru-RU" sz="1500" b="1" i="1" kern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Преподаватель </a:t>
            </a:r>
            <a:endParaRPr lang="en-US" sz="1500" b="1" i="1" kern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>
              <a:spcBef>
                <a:spcPts val="0"/>
              </a:spcBef>
            </a:pPr>
            <a:endParaRPr lang="en-US" sz="1500" b="1" i="1" kern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>
              <a:spcBef>
                <a:spcPts val="0"/>
              </a:spcBef>
            </a:pPr>
            <a:r>
              <a:rPr lang="ru-RU" sz="1500" i="1" kern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500" i="1" kern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500" i="1" kern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Тенденции реформирования бухгалтерской отчетности коммерческих организаций</a:t>
            </a:r>
          </a:p>
          <a:p>
            <a:pPr marL="0">
              <a:spcBef>
                <a:spcPts val="0"/>
              </a:spcBef>
            </a:pPr>
            <a:r>
              <a:rPr lang="ru-RU" sz="1500" b="1" i="1" kern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Тхагапсо</a:t>
            </a:r>
            <a:r>
              <a:rPr lang="ru-RU" sz="1500" b="1" i="1" kern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Анастасия Александровна</a:t>
            </a:r>
          </a:p>
          <a:p>
            <a:pPr marL="0">
              <a:spcBef>
                <a:spcPts val="0"/>
              </a:spcBef>
            </a:pPr>
            <a:r>
              <a:rPr lang="ru-RU" sz="1500" b="1" i="1" kern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Преподаватель </a:t>
            </a:r>
            <a:r>
              <a:rPr lang="ru-RU" sz="1500" i="1" kern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кафедры бухгалтерского учета, аудита и АОД ФГБОУ ВО «</a:t>
            </a:r>
            <a:r>
              <a:rPr lang="ru-RU" sz="1500" i="1" kern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КубГУ</a:t>
            </a:r>
            <a:r>
              <a:rPr lang="ru-RU" sz="1500" i="1" kern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0">
              <a:spcBef>
                <a:spcPts val="0"/>
              </a:spcBef>
            </a:pPr>
            <a:endParaRPr lang="ru-RU" sz="1500" b="1" i="1" kern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>
              <a:spcBef>
                <a:spcPts val="0"/>
              </a:spcBef>
            </a:pPr>
            <a:r>
              <a:rPr lang="ru-RU" sz="1500" i="1" kern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14. Профессиональные компьютерные программы для индивидуальных предпринимателей: проблемы адаптации и внедрения</a:t>
            </a:r>
          </a:p>
          <a:p>
            <a:pPr marL="0">
              <a:spcBef>
                <a:spcPts val="0"/>
              </a:spcBef>
            </a:pPr>
            <a:r>
              <a:rPr lang="ru-RU" sz="1500" b="1" i="1" kern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Папахчян</a:t>
            </a:r>
            <a:r>
              <a:rPr lang="ru-RU" sz="1500" b="1" i="1" kern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b="1" i="1" kern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Армина</a:t>
            </a:r>
            <a:r>
              <a:rPr lang="ru-RU" sz="1500" b="1" i="1" kern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Артуровна</a:t>
            </a:r>
          </a:p>
          <a:p>
            <a:pPr marL="0">
              <a:spcBef>
                <a:spcPts val="0"/>
              </a:spcBef>
            </a:pPr>
            <a:r>
              <a:rPr lang="ru-RU" sz="1500" b="1" i="1" kern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Преподаватель </a:t>
            </a:r>
            <a:r>
              <a:rPr lang="ru-RU" sz="1500" i="1" kern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кафедры бухгалтерского учета, аудита и АОД ФГБОУ ВО «</a:t>
            </a:r>
            <a:r>
              <a:rPr lang="ru-RU" sz="1500" i="1" kern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КубГУ</a:t>
            </a:r>
            <a:r>
              <a:rPr lang="ru-RU" sz="1500" i="1" kern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0">
              <a:spcBef>
                <a:spcPts val="0"/>
              </a:spcBef>
            </a:pPr>
            <a:endParaRPr lang="ru-RU" sz="1500" i="1" kern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>
              <a:spcBef>
                <a:spcPts val="0"/>
              </a:spcBef>
            </a:pPr>
            <a:r>
              <a:rPr lang="ru-RU" sz="1500" i="1" kern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15. БДР и БДДС: особенности построения и отражения информации</a:t>
            </a:r>
          </a:p>
          <a:p>
            <a:pPr marL="0">
              <a:spcBef>
                <a:spcPts val="0"/>
              </a:spcBef>
            </a:pPr>
            <a:r>
              <a:rPr lang="ru-RU" sz="1500" b="1" i="1" kern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Хот Фатима </a:t>
            </a:r>
            <a:r>
              <a:rPr lang="ru-RU" sz="1500" b="1" i="1" kern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Теучежевна</a:t>
            </a:r>
            <a:endParaRPr lang="ru-RU" sz="1500" b="1" i="1" kern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>
              <a:spcBef>
                <a:spcPts val="0"/>
              </a:spcBef>
            </a:pPr>
            <a:r>
              <a:rPr lang="ru-RU" sz="1500" i="1" kern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К.э.н., доцент кафедры бухгалтерского учета, аудита и АОД ФГБОУ ВО «</a:t>
            </a:r>
            <a:r>
              <a:rPr lang="ru-RU" sz="1500" i="1" kern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КубГУ</a:t>
            </a:r>
            <a:r>
              <a:rPr lang="ru-RU" sz="1500" i="1" kern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</a:p>
          <a:p>
            <a:pPr marL="0">
              <a:spcBef>
                <a:spcPts val="0"/>
              </a:spcBef>
            </a:pPr>
            <a:endParaRPr lang="ru-RU" sz="1500" i="1" kern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>
              <a:spcBef>
                <a:spcPts val="0"/>
              </a:spcBef>
            </a:pPr>
            <a:r>
              <a:rPr lang="ru-RU" sz="1500" i="1" kern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16. Сближение бухгалтерского и налогового учета и объективность финансовой отчетности</a:t>
            </a:r>
          </a:p>
          <a:p>
            <a:pPr marL="0">
              <a:spcBef>
                <a:spcPts val="0"/>
              </a:spcBef>
            </a:pPr>
            <a:r>
              <a:rPr lang="ru-RU" sz="1500" b="1" i="1" kern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Луговский</a:t>
            </a:r>
            <a:r>
              <a:rPr lang="ru-RU" sz="1500" b="1" i="1" kern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Денис Владимирович</a:t>
            </a:r>
          </a:p>
          <a:p>
            <a:pPr marL="0">
              <a:spcBef>
                <a:spcPts val="0"/>
              </a:spcBef>
            </a:pPr>
            <a:r>
              <a:rPr lang="ru-RU" sz="1500" i="1" kern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К.э.н., доцент кафедры бухгалтерского учета, аудита и АОД ФГБОУ ВО «</a:t>
            </a:r>
            <a:r>
              <a:rPr lang="ru-RU" sz="1500" i="1" kern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КубГУ</a:t>
            </a:r>
            <a:r>
              <a:rPr lang="ru-RU" sz="1500" i="1" kern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</a:p>
          <a:p>
            <a:pPr marL="0">
              <a:spcBef>
                <a:spcPts val="0"/>
              </a:spcBef>
            </a:pPr>
            <a:endParaRPr lang="ru-RU" sz="1500" i="1" kern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>
              <a:spcBef>
                <a:spcPts val="0"/>
              </a:spcBef>
            </a:pPr>
            <a:r>
              <a:rPr lang="ru-RU" sz="1500" i="1" kern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17. Актуальные изменения законодательства бухгалтерского учета в финансовом секторе экономики</a:t>
            </a:r>
          </a:p>
          <a:p>
            <a:pPr marL="0">
              <a:spcBef>
                <a:spcPts val="0"/>
              </a:spcBef>
            </a:pPr>
            <a:r>
              <a:rPr lang="ru-RU" sz="1500" b="1" i="1" kern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Оломская</a:t>
            </a:r>
            <a:r>
              <a:rPr lang="ru-RU" sz="1500" b="1" i="1" kern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Екатерина Владимировна</a:t>
            </a:r>
          </a:p>
          <a:p>
            <a:pPr marL="0">
              <a:spcBef>
                <a:spcPts val="0"/>
              </a:spcBef>
            </a:pPr>
            <a:r>
              <a:rPr lang="ru-RU" sz="1500" i="1" kern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К.э.н., доцент кафедры бухгалтерского учета, аудита и АОД ФГБОУ ВО «</a:t>
            </a:r>
            <a:r>
              <a:rPr lang="ru-RU" sz="1500" i="1" kern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КубГУ</a:t>
            </a:r>
            <a:r>
              <a:rPr lang="ru-RU" sz="1500" i="1" kern="100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sz="1500" i="1" kern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>
              <a:spcBef>
                <a:spcPts val="0"/>
              </a:spcBef>
            </a:pPr>
            <a:endParaRPr lang="ru-RU" sz="1500" i="1" kern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>
              <a:spcBef>
                <a:spcPts val="0"/>
              </a:spcBef>
            </a:pPr>
            <a:endParaRPr lang="ru-RU" sz="1500" i="1" kern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>
              <a:spcBef>
                <a:spcPts val="0"/>
              </a:spcBef>
            </a:pPr>
            <a:endParaRPr lang="ru-RU" sz="1500" i="1" kern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>
              <a:spcBef>
                <a:spcPts val="0"/>
              </a:spcBef>
            </a:pPr>
            <a:endParaRPr lang="en-US" sz="1500" b="1" i="1" kern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>
              <a:spcBef>
                <a:spcPts val="0"/>
              </a:spcBef>
            </a:pPr>
            <a:endParaRPr lang="en-US" sz="1500" b="1" i="1" kern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>
              <a:spcBef>
                <a:spcPts val="0"/>
              </a:spcBef>
            </a:pPr>
            <a:endParaRPr lang="ru-RU" sz="1500" b="1" i="1" kern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>
              <a:spcBef>
                <a:spcPts val="0"/>
              </a:spcBef>
            </a:pPr>
            <a:endParaRPr lang="ru-RU" sz="1500" kern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78913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191</TotalTime>
  <Words>846</Words>
  <Application>Microsoft Office PowerPoint</Application>
  <PresentationFormat>Широкоэкранный</PresentationFormat>
  <Paragraphs>108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Century Gothic</vt:lpstr>
      <vt:lpstr>Times New Roman</vt:lpstr>
      <vt:lpstr>Wingdings 3</vt:lpstr>
      <vt:lpstr>Ион</vt:lpstr>
      <vt:lpstr>ФГБОУ ВО «Кубанский государственный университет» Экономический факультет Кафедра бухгалтерского учета, аудита и автоматизированной обработки данных</vt:lpstr>
      <vt:lpstr>ПОГРАММА</vt:lpstr>
      <vt:lpstr>Организационный комитет конференции:</vt:lpstr>
      <vt:lpstr>25 ноября 2023г. 10:00-10:10 ОТКРЫТИЕ КОНФЕРЕНЦИИ</vt:lpstr>
      <vt:lpstr>Секция: «СОЦИАЛЬНО-ЭКОНОМИЧЕСКИЕ И ПРАВОВЫЕ АСПЕКТЫ  РАЗВИТИЯ ОБЩЕСТВА» 10:10 – 16:00 Модератор: Шматова Е.В.,  кандидат экономических наук, доцент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ФГБОУ ВО «Кубанский государственный университет» Экономический факультет Кафедра бухгалтерского учета, аудита и автоматизированной обработки данных</dc:title>
  <dc:creator>Сусанна Арамбиевна Хатхоху</dc:creator>
  <cp:lastModifiedBy>888</cp:lastModifiedBy>
  <cp:revision>28</cp:revision>
  <dcterms:created xsi:type="dcterms:W3CDTF">2023-11-24T05:26:46Z</dcterms:created>
  <dcterms:modified xsi:type="dcterms:W3CDTF">2023-12-22T18:15:34Z</dcterms:modified>
</cp:coreProperties>
</file>